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el </a:t>
            </a:r>
            <a:r>
              <a:rPr lang="en-US" smtClean="0">
                <a:solidFill>
                  <a:srgbClr val="0070C0"/>
                </a:solidFill>
              </a:rPr>
              <a:t>22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79: </a:t>
            </a:r>
            <a:r>
              <a:rPr lang="en-US" sz="2800" dirty="0" smtClean="0"/>
              <a:t>¿</a:t>
            </a:r>
            <a:r>
              <a:rPr lang="en-US" sz="2800" dirty="0" smtClean="0"/>
              <a:t>Como son </a:t>
            </a:r>
            <a:r>
              <a:rPr lang="en-US" sz="2800" dirty="0" err="1" smtClean="0"/>
              <a:t>las</a:t>
            </a:r>
            <a:r>
              <a:rPr lang="en-US" sz="2800" dirty="0" smtClean="0"/>
              <a:t> personas </a:t>
            </a:r>
            <a:r>
              <a:rPr lang="en-US" sz="2800" dirty="0" smtClean="0"/>
              <a:t>en </a:t>
            </a:r>
            <a:r>
              <a:rPr lang="en-US" sz="2800" dirty="0" smtClean="0"/>
              <a:t>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(2006)</a:t>
            </a:r>
          </a:p>
          <a:p>
            <a:r>
              <a:rPr lang="en-US" sz="2800" dirty="0" err="1" smtClean="0"/>
              <a:t>Mirar</a:t>
            </a:r>
            <a:r>
              <a:rPr lang="en-US" sz="2800" dirty="0" smtClean="0"/>
              <a:t>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smtClean="0"/>
              <a:t> parte dos y </a:t>
            </a:r>
            <a:r>
              <a:rPr lang="en-US" sz="2800" dirty="0" err="1" smtClean="0"/>
              <a:t>tomar</a:t>
            </a:r>
            <a:r>
              <a:rPr lang="en-US" sz="2800" dirty="0" smtClean="0"/>
              <a:t> </a:t>
            </a:r>
            <a:r>
              <a:rPr lang="en-US" sz="2800" dirty="0" err="1" smtClean="0"/>
              <a:t>notas</a:t>
            </a:r>
            <a:r>
              <a:rPr lang="en-US" sz="2800" dirty="0" smtClean="0"/>
              <a:t> </a:t>
            </a:r>
            <a:r>
              <a:rPr lang="en-US" sz="2800" dirty="0" err="1" smtClean="0"/>
              <a:t>activas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79:</a:t>
            </a:r>
            <a:r>
              <a:rPr lang="en-US" sz="2800" dirty="0" smtClean="0"/>
              <a:t>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dirty="0" smtClean="0"/>
              <a:t>p.9 - 10 </a:t>
            </a:r>
            <a:r>
              <a:rPr lang="en-US" sz="2800" dirty="0" smtClean="0"/>
              <a:t>del </a:t>
            </a:r>
            <a:r>
              <a:rPr lang="en-US" sz="2800" dirty="0" err="1" smtClean="0"/>
              <a:t>paquete</a:t>
            </a:r>
            <a:r>
              <a:rPr lang="en-US" sz="2800" dirty="0" smtClean="0"/>
              <a:t>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1913</TotalTime>
  <Words>49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22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15</cp:revision>
  <cp:lastPrinted>2014-05-21T19:25:54Z</cp:lastPrinted>
  <dcterms:created xsi:type="dcterms:W3CDTF">2014-05-12T21:03:23Z</dcterms:created>
  <dcterms:modified xsi:type="dcterms:W3CDTF">2014-05-21T21:34:19Z</dcterms:modified>
</cp:coreProperties>
</file>